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72" r:id="rId4"/>
    <p:sldId id="258" r:id="rId5"/>
    <p:sldId id="259" r:id="rId6"/>
    <p:sldId id="260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7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basis van de titel en afbeeldingen een voorspelling doen over het thema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boek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wat het schrijfdoel van de auteur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300" y="2298502"/>
            <a:ext cx="24860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66072" y="665673"/>
            <a:ext cx="4829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88626" y="1973611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26 tot en met 31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988626" y="72907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988626" y="4713289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153" y="450510"/>
            <a:ext cx="1078193" cy="152310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177" y="2370210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070" y="2607110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162766" y="1385051"/>
            <a:ext cx="4310769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449696" y="901325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449696" y="1385052"/>
            <a:ext cx="493703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28 tot en met 31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tot en met 31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314" y="1965561"/>
            <a:ext cx="551985" cy="524036"/>
          </a:xfrm>
          <a:prstGeom prst="rect">
            <a:avLst/>
          </a:prstGeom>
        </p:spPr>
      </p:pic>
      <p:sp>
        <p:nvSpPr>
          <p:cNvPr id="1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162766" y="89252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7" y="2239291"/>
            <a:ext cx="551985" cy="524036"/>
          </a:xfrm>
          <a:prstGeom prst="rect">
            <a:avLst/>
          </a:prstGeom>
        </p:spPr>
      </p:pic>
      <p:pic>
        <p:nvPicPr>
          <p:cNvPr id="26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88" y="3702281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793" y="4353413"/>
            <a:ext cx="2528506" cy="21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300" y="1990726"/>
            <a:ext cx="24860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48861" y="772503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2314" y="2656417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32 tot en 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maak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woordrijtjes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2294" y="82133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93" y="438534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294" y="1342863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294" y="354102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152" y="2186790"/>
            <a:ext cx="3552148" cy="23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675" y="6740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verhaal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 over een reis met de zeppelin.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0" y="1990726"/>
            <a:ext cx="24860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6542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076475" y="3474732"/>
            <a:ext cx="3439049" cy="2755648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54236" y="1156713"/>
            <a:ext cx="5098106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Bladzijde 42 en 43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Gebruik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afvinklijst in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10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Bespreek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Verbeter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" y="2633632"/>
            <a:ext cx="551985" cy="524036"/>
          </a:xfrm>
          <a:prstGeom prst="rect">
            <a:avLst/>
          </a:prstGeom>
        </p:spPr>
      </p:pic>
      <p:sp>
        <p:nvSpPr>
          <p:cNvPr id="14" name="Tekstvak 14"/>
          <p:cNvSpPr txBox="1"/>
          <p:nvPr/>
        </p:nvSpPr>
        <p:spPr>
          <a:xfrm>
            <a:off x="6096000" y="1147200"/>
            <a:ext cx="509810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 van de zeppelin 	versieren	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09231"/>
            <a:ext cx="551985" cy="524036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" y="463458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841" y="2074493"/>
            <a:ext cx="5514275" cy="341783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557" y="3979391"/>
            <a:ext cx="1757704" cy="184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1842084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790186" y="88123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297" y="3087480"/>
            <a:ext cx="3056764" cy="27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pedalen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gelede (geleed)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etage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halte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 een wip (uitdrukking)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angedreven (aandrijven)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ptrekken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limousine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nbegaanbaar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circuit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coureur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cabine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480" y="3643307"/>
            <a:ext cx="1916050" cy="270669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65267" y="138930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tot en met 15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385773" y="1390783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12 tot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096000" y="90805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928" y="2297822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565267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385773" y="4581144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10 tot en met 15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385773" y="4053285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46" y="2542816"/>
            <a:ext cx="551985" cy="524036"/>
          </a:xfrm>
          <a:prstGeom prst="rect">
            <a:avLst/>
          </a:prstGeom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928" y="5384113"/>
            <a:ext cx="551985" cy="52403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201" y="4559403"/>
            <a:ext cx="2252132" cy="20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07" y="3436744"/>
            <a:ext cx="3334040" cy="21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een deel van de tekst samenvatten.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975" y="1990726"/>
            <a:ext cx="24860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832069"/>
            <a:ext cx="48292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899032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4419600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1423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 sleutelwoorden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544696"/>
            <a:ext cx="1095858" cy="154805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688" y="2678353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08104" y="338566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16 tot en met 23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688" y="397164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12"/>
          <p:cNvSpPr txBox="1"/>
          <p:nvPr/>
        </p:nvSpPr>
        <p:spPr>
          <a:xfrm>
            <a:off x="283861" y="4855830"/>
            <a:ext cx="52825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 tot en met 23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sp>
        <p:nvSpPr>
          <p:cNvPr id="25" name="Tekstvak 14"/>
          <p:cNvSpPr txBox="1"/>
          <p:nvPr/>
        </p:nvSpPr>
        <p:spPr>
          <a:xfrm>
            <a:off x="6012962" y="1275300"/>
            <a:ext cx="4918587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/ ideeënboom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kstvak 16"/>
          <p:cNvSpPr txBox="1"/>
          <p:nvPr/>
        </p:nvSpPr>
        <p:spPr>
          <a:xfrm>
            <a:off x="6012962" y="81868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8" name="Tekstvak 17"/>
          <p:cNvSpPr txBox="1"/>
          <p:nvPr/>
        </p:nvSpPr>
        <p:spPr>
          <a:xfrm>
            <a:off x="283861" y="4448402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9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vak 18"/>
          <p:cNvSpPr txBox="1"/>
          <p:nvPr/>
        </p:nvSpPr>
        <p:spPr>
          <a:xfrm>
            <a:off x="283862" y="1275300"/>
            <a:ext cx="5282547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20 tot en 	met 23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kstvak 17"/>
          <p:cNvSpPr txBox="1"/>
          <p:nvPr/>
        </p:nvSpPr>
        <p:spPr>
          <a:xfrm>
            <a:off x="283862" y="7896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3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0" y="2138215"/>
            <a:ext cx="551985" cy="524036"/>
          </a:xfrm>
          <a:prstGeom prst="rect">
            <a:avLst/>
          </a:prstGeom>
        </p:spPr>
      </p:pic>
      <p:pic>
        <p:nvPicPr>
          <p:cNvPr id="35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227" y="3345897"/>
            <a:ext cx="1836550" cy="1583450"/>
          </a:xfrm>
          <a:prstGeom prst="rect">
            <a:avLst/>
          </a:prstGeom>
        </p:spPr>
      </p:pic>
      <p:pic>
        <p:nvPicPr>
          <p:cNvPr id="36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38" y="5655233"/>
            <a:ext cx="551985" cy="524036"/>
          </a:xfrm>
          <a:prstGeom prst="rect">
            <a:avLst/>
          </a:prstGeom>
        </p:spPr>
      </p:pic>
      <p:pic>
        <p:nvPicPr>
          <p:cNvPr id="31" name="Afbeelding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808" y="3286661"/>
            <a:ext cx="1775969" cy="116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975" y="1990726"/>
            <a:ext cx="24860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4261</TotalTime>
  <Words>1015</Words>
  <Application>Microsoft Office PowerPoint</Application>
  <PresentationFormat>Widescreen</PresentationFormat>
  <Paragraphs>279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332</cp:revision>
  <dcterms:created xsi:type="dcterms:W3CDTF">2017-07-26T14:05:48Z</dcterms:created>
  <dcterms:modified xsi:type="dcterms:W3CDTF">2022-08-16T14:30:36Z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